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57" r:id="rId4"/>
    <p:sldId id="259" r:id="rId5"/>
    <p:sldId id="258" r:id="rId6"/>
    <p:sldId id="265" r:id="rId7"/>
    <p:sldId id="260" r:id="rId8"/>
    <p:sldId id="264" r:id="rId9"/>
    <p:sldId id="263" r:id="rId10"/>
    <p:sldId id="261" r:id="rId1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46A10B6E-27CE-4902-A82D-6215D2DE8628}">
          <p14:sldIdLst>
            <p14:sldId id="262"/>
          </p14:sldIdLst>
        </p14:section>
        <p14:section name="Presentation theme" id="{7B002716-902C-4ABE-A12C-C2A935BA116F}">
          <p14:sldIdLst>
            <p14:sldId id="256"/>
            <p14:sldId id="257"/>
            <p14:sldId id="259"/>
            <p14:sldId id="258"/>
            <p14:sldId id="265"/>
            <p14:sldId id="260"/>
            <p14:sldId id="264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38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3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0EB5-0E19-DC2C-92B1-CF1188CE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535D4-5AE0-D22F-F057-A5FA24F66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DEDE6-826C-96A8-BE4E-3E73D845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1C358-641C-842E-F043-8C1B35F8E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00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B167-5157-C68C-56BD-52AC6073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6B538-F7B5-9760-2272-3DEDD99D5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2102C-D5BD-53C7-326F-59B944C01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8BEA8-FA67-AE06-2C1D-372A7254ED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EF65E-2CFC-DC47-FEA1-CA1B29D2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7185F-0193-2B5F-F418-AC4BF8000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4C1D0-D269-35CC-31E6-EFEAC0453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1400-4929-AE09-C661-2E703BFEE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65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3A50-C7DE-17C5-6E42-7D9E4807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C844F-32BB-2119-9020-F6E9FEB15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B3C74-1602-AFDC-529A-3EE3C3D97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F2F9-DD87-3308-E79D-DFA7CF9C8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8.sv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svg"/><Relationship Id="rId18" Type="http://schemas.openxmlformats.org/officeDocument/2006/relationships/image" Target="../media/image27.jpg"/><Relationship Id="rId3" Type="http://schemas.openxmlformats.org/officeDocument/2006/relationships/image" Target="../media/image10.png"/><Relationship Id="rId21" Type="http://schemas.openxmlformats.org/officeDocument/2006/relationships/image" Target="../media/image30.jp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5" Type="http://schemas.openxmlformats.org/officeDocument/2006/relationships/image" Target="../media/image14.svg"/><Relationship Id="rId10" Type="http://schemas.openxmlformats.org/officeDocument/2006/relationships/image" Target="../media/image3.png"/><Relationship Id="rId19" Type="http://schemas.openxmlformats.org/officeDocument/2006/relationships/image" Target="../media/image28.jp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Relationship Id="rId2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13.png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2.svg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07BF2-DDD1-F375-F707-F3064C1C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D00B420-B48D-A951-3621-9A5228C5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71CF6CA1-259B-6A0E-6F4E-6284DA4D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79500"/>
            <a:ext cx="1549594" cy="5969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F73D99D-6029-93AC-ECFA-DD320D844200}"/>
              </a:ext>
            </a:extLst>
          </p:cNvPr>
          <p:cNvSpPr/>
          <p:nvPr/>
        </p:nvSpPr>
        <p:spPr>
          <a:xfrm>
            <a:off x="1016127" y="3650760"/>
            <a:ext cx="11416196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3794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4F59C5E-EB3A-D601-FFF6-5A1617873986}"/>
              </a:ext>
            </a:extLst>
          </p:cNvPr>
          <p:cNvSpPr/>
          <p:nvPr/>
        </p:nvSpPr>
        <p:spPr>
          <a:xfrm>
            <a:off x="1016127" y="4607168"/>
            <a:ext cx="12080441" cy="4244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18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-28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Gembloux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5996F0A-9ACF-A9F6-AE3A-8C1C4602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7" name="Image 3" descr=" ">
            <a:extLst>
              <a:ext uri="{FF2B5EF4-FFF2-40B4-BE49-F238E27FC236}">
                <a16:creationId xmlns:a16="http://schemas.microsoft.com/office/drawing/2014/main" id="{93EF65EC-31A5-080C-81DA-6088CCDB9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8" name="Image 4" descr=" ">
            <a:extLst>
              <a:ext uri="{FF2B5EF4-FFF2-40B4-BE49-F238E27FC236}">
                <a16:creationId xmlns:a16="http://schemas.microsoft.com/office/drawing/2014/main" id="{AAA92DAA-6335-3498-99EF-3BC0E7FB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>
            <a:extLst>
              <a:ext uri="{FF2B5EF4-FFF2-40B4-BE49-F238E27FC236}">
                <a16:creationId xmlns:a16="http://schemas.microsoft.com/office/drawing/2014/main" id="{E76C6515-2E6A-44A7-FA3C-0E199185C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0" name="Image 6" descr=" ">
            <a:extLst>
              <a:ext uri="{FF2B5EF4-FFF2-40B4-BE49-F238E27FC236}">
                <a16:creationId xmlns:a16="http://schemas.microsoft.com/office/drawing/2014/main" id="{C9B7FC92-B2CC-4283-A9A2-4E39AB133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52C7EC81-B597-1420-B655-D063BCDDD4C1}"/>
              </a:ext>
            </a:extLst>
          </p:cNvPr>
          <p:cNvSpPr/>
          <p:nvPr/>
        </p:nvSpPr>
        <p:spPr>
          <a:xfrm>
            <a:off x="1016127" y="6729533"/>
            <a:ext cx="8861474" cy="165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Le Manoir d’Oniryx</a:t>
            </a:r>
            <a:endParaRPr lang="en-US" sz="5400" dirty="0"/>
          </a:p>
        </p:txBody>
      </p:sp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4D72DEC2-997A-D9F7-2631-A18E9B47DC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7" y="1016000"/>
            <a:ext cx="3514106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8" y="1993900"/>
            <a:ext cx="12272170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7" y="9271000"/>
            <a:ext cx="8725991" cy="1130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16127" y="927100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Presenter’s name and last name</a:t>
            </a:r>
            <a:endParaRPr lang="en-US" sz="3200" dirty="0"/>
          </a:p>
        </p:txBody>
      </p:sp>
      <p:pic>
        <p:nvPicPr>
          <p:cNvPr id="8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127" y="11290300"/>
            <a:ext cx="1346368" cy="1346200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03000"/>
            <a:ext cx="1320965" cy="1320800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03000"/>
            <a:ext cx="1320965" cy="1320800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5149" y="12070024"/>
            <a:ext cx="96316" cy="213255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6586" y="12070024"/>
            <a:ext cx="96316" cy="213255"/>
          </a:xfrm>
          <a:prstGeom prst="rect">
            <a:avLst/>
          </a:prstGeom>
        </p:spPr>
      </p:pic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B01DDCAE-63FF-1B96-EAC7-01607F05C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5556" y="11452802"/>
            <a:ext cx="5151130" cy="12344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7" y="1016000"/>
            <a:ext cx="3514106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8" y="1993900"/>
            <a:ext cx="11972178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1 soirée pour </a:t>
            </a:r>
            <a:r>
              <a:rPr lang="en-US" sz="9600" kern="0" spc="-288" dirty="0" err="1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parfaire</a:t>
            </a: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9600" kern="0" spc="-288" dirty="0" err="1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votre</a:t>
            </a: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9600" kern="0" spc="-288" dirty="0" err="1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utilisation</a:t>
            </a: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VS Code à </a:t>
            </a:r>
            <a:r>
              <a:rPr lang="en-US" sz="9600" kern="0" spc="-288" dirty="0" err="1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l’aide</a:t>
            </a: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GitHub Copilot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5149" y="12133529"/>
            <a:ext cx="96316" cy="213258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586" y="12133529"/>
            <a:ext cx="96316" cy="213258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8580" y="1016000"/>
            <a:ext cx="3521391" cy="4573601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99333" y="2575725"/>
            <a:ext cx="2039610" cy="2181250"/>
          </a:xfrm>
          <a:prstGeom prst="rect">
            <a:avLst/>
          </a:prstGeom>
        </p:spPr>
      </p:pic>
      <p:pic>
        <p:nvPicPr>
          <p:cNvPr id="13" name="Image 9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9562" y="1016000"/>
            <a:ext cx="6211076" cy="7315200"/>
          </a:xfrm>
          <a:prstGeom prst="rect">
            <a:avLst/>
          </a:prstGeom>
        </p:spPr>
      </p:pic>
      <p:pic>
        <p:nvPicPr>
          <p:cNvPr id="14" name="Image 10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99562" y="8572500"/>
            <a:ext cx="6211076" cy="4267200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28580" y="5879988"/>
            <a:ext cx="3521391" cy="6957197"/>
          </a:xfrm>
          <a:prstGeom prst="rect">
            <a:avLst/>
          </a:prstGeom>
        </p:spPr>
      </p:pic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56692CFC-0A56-F7AF-D640-A86F8456BD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6114" y="11452857"/>
            <a:ext cx="5151130" cy="1234443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F96C4634-2D5C-DA48-2948-662C0CB11178}"/>
              </a:ext>
            </a:extLst>
          </p:cNvPr>
          <p:cNvSpPr/>
          <p:nvPr/>
        </p:nvSpPr>
        <p:spPr>
          <a:xfrm>
            <a:off x="1016126" y="1016000"/>
            <a:ext cx="6867785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0359C-4B4C-548D-B3E2-DBFE15C0A27E}"/>
              </a:ext>
            </a:extLst>
          </p:cNvPr>
          <p:cNvSpPr txBox="1"/>
          <p:nvPr/>
        </p:nvSpPr>
        <p:spPr>
          <a:xfrm>
            <a:off x="1016126" y="8156015"/>
            <a:ext cx="12193858" cy="160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+mn-ea"/>
                <a:cs typeface="Segoe UI Semibold" pitchFamily="34" charset="-120"/>
              </a:rPr>
              <a:t>Le Manoir d’Oniryx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solidFill>
                <a:srgbClr val="FFFFFF">
                  <a:alpha val="100000"/>
                </a:srgbClr>
              </a:solidFill>
              <a:latin typeface="Segoe UI Semibold" pitchFamily="34" charset="0"/>
              <a:cs typeface="Segoe UI Semibold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6" y="1016000"/>
            <a:ext cx="6867785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7" y="1993900"/>
            <a:ext cx="12650781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Level up your VS Code productivity 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072" y="1016000"/>
            <a:ext cx="4339874" cy="4420246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1047" y="1016000"/>
            <a:ext cx="4339874" cy="4420246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9003" y="5676900"/>
            <a:ext cx="4339874" cy="4420246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6978" y="5676900"/>
            <a:ext cx="4339874" cy="4420246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7" y="10160000"/>
            <a:ext cx="8725991" cy="113030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016127" y="1016000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Denis, Leila, Adrien &amp; Christophe</a:t>
            </a:r>
            <a:endParaRPr lang="en-US" sz="3200" dirty="0"/>
          </a:p>
        </p:txBody>
      </p:sp>
      <p:pic>
        <p:nvPicPr>
          <p:cNvPr id="12" name="Image 7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5149" y="12133529"/>
            <a:ext cx="96316" cy="213258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86586" y="12133529"/>
            <a:ext cx="96316" cy="213258"/>
          </a:xfrm>
          <a:prstGeom prst="rect">
            <a:avLst/>
          </a:prstGeom>
        </p:spPr>
      </p:pic>
      <p:pic>
        <p:nvPicPr>
          <p:cNvPr id="17" name="Image 12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19813" y="1612782"/>
            <a:ext cx="3227084" cy="3226681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17788" y="1612782"/>
            <a:ext cx="3227084" cy="3226681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15745" y="6273682"/>
            <a:ext cx="3227084" cy="3226681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13719" y="6273682"/>
            <a:ext cx="3227084" cy="3226681"/>
          </a:xfrm>
          <a:prstGeom prst="rect">
            <a:avLst/>
          </a:prstGeom>
        </p:spPr>
      </p:pic>
      <p:pic>
        <p:nvPicPr>
          <p:cNvPr id="21" name="Image 8">
            <a:extLst>
              <a:ext uri="{FF2B5EF4-FFF2-40B4-BE49-F238E27FC236}">
                <a16:creationId xmlns:a16="http://schemas.microsoft.com/office/drawing/2014/main" id="{E77478E9-E247-356D-9C98-EF3BC06932F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4967078" y="1612782"/>
            <a:ext cx="3324417" cy="3324417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2" name="Image 8">
            <a:extLst>
              <a:ext uri="{FF2B5EF4-FFF2-40B4-BE49-F238E27FC236}">
                <a16:creationId xmlns:a16="http://schemas.microsoft.com/office/drawing/2014/main" id="{DF25DEE1-A834-BF35-37EE-E4770341FFA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9613719" y="1612379"/>
            <a:ext cx="3227084" cy="322708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3" name="Image 8">
            <a:extLst>
              <a:ext uri="{FF2B5EF4-FFF2-40B4-BE49-F238E27FC236}">
                <a16:creationId xmlns:a16="http://schemas.microsoft.com/office/drawing/2014/main" id="{9BB1B80B-8051-6579-D5C8-137476DD615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5015744" y="6273279"/>
            <a:ext cx="3227084" cy="322708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4" name="Image 8">
            <a:extLst>
              <a:ext uri="{FF2B5EF4-FFF2-40B4-BE49-F238E27FC236}">
                <a16:creationId xmlns:a16="http://schemas.microsoft.com/office/drawing/2014/main" id="{F877ACC5-96EA-42A9-AF9C-C0BF1D5BA26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1995" r="1995"/>
          <a:stretch/>
        </p:blipFill>
        <p:spPr>
          <a:xfrm>
            <a:off x="19617788" y="6273279"/>
            <a:ext cx="3227084" cy="322708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5" name="Picture 24" descr="A black and white logo&#10;&#10;AI-generated content may be incorrect.">
            <a:extLst>
              <a:ext uri="{FF2B5EF4-FFF2-40B4-BE49-F238E27FC236}">
                <a16:creationId xmlns:a16="http://schemas.microsoft.com/office/drawing/2014/main" id="{00D6567A-EB66-5B9C-4E3A-DD009AC00E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CBB009-A15B-D012-35C2-2AFF26E25586}"/>
              </a:ext>
            </a:extLst>
          </p:cNvPr>
          <p:cNvSpPr txBox="1"/>
          <p:nvPr/>
        </p:nvSpPr>
        <p:spPr>
          <a:xfrm>
            <a:off x="1012058" y="5436246"/>
            <a:ext cx="121938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+mn-ea"/>
                <a:cs typeface="Segoe UI Semibold" pitchFamily="34" charset="-120"/>
              </a:rPr>
              <a:t>Le Manoir d’Oniryx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solidFill>
                <a:srgbClr val="FFFFFF">
                  <a:alpha val="100000"/>
                </a:srgbClr>
              </a:solidFill>
              <a:latin typeface="Segoe UI Semibold" pitchFamily="34" charset="0"/>
              <a:cs typeface="Segoe UI Semibold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795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7" y="1079500"/>
            <a:ext cx="3514106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7" y="2057400"/>
            <a:ext cx="12080441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7" y="1016000"/>
            <a:ext cx="8861474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88"/>
              </a:lnSpc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7" y="1993900"/>
            <a:ext cx="10413873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Workshops Mentors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3383" y="1016000"/>
            <a:ext cx="5448981" cy="55499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1940" y="1016000"/>
            <a:ext cx="5448981" cy="5549900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127" y="9302750"/>
            <a:ext cx="8725991" cy="1130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016127" y="930275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Christophe Peugnet</a:t>
            </a:r>
            <a:endParaRPr lang="en-US" sz="3200" dirty="0"/>
          </a:p>
        </p:txBody>
      </p:sp>
      <p:pic>
        <p:nvPicPr>
          <p:cNvPr id="10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25149" y="12133529"/>
            <a:ext cx="96316" cy="213258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6586" y="12133529"/>
            <a:ext cx="96316" cy="213258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00075" y="1765300"/>
            <a:ext cx="4051806" cy="4051300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58632" y="1765300"/>
            <a:ext cx="4051806" cy="4051300"/>
          </a:xfrm>
          <a:prstGeom prst="rect">
            <a:avLst/>
          </a:prstGeom>
        </p:spPr>
      </p:pic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C94F2AAC-3E8C-05FC-EFC8-E7DF16C124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  <p:pic>
        <p:nvPicPr>
          <p:cNvPr id="18" name="Image 8">
            <a:extLst>
              <a:ext uri="{FF2B5EF4-FFF2-40B4-BE49-F238E27FC236}">
                <a16:creationId xmlns:a16="http://schemas.microsoft.com/office/drawing/2014/main" id="{3CAF4745-7060-0ED4-8FFA-D07CFC5F962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995" r="1995"/>
          <a:stretch/>
        </p:blipFill>
        <p:spPr>
          <a:xfrm>
            <a:off x="13000581" y="1765300"/>
            <a:ext cx="4051300" cy="4051300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BABC6-DA90-994C-ECAB-09179054B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8663E6C2-D499-9068-014D-E3C1422B5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1BEAA644-339F-A544-D2A9-BDEB0B12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902B212-DCA4-1246-8A8B-4437AA65F629}"/>
              </a:ext>
            </a:extLst>
          </p:cNvPr>
          <p:cNvSpPr/>
          <p:nvPr/>
        </p:nvSpPr>
        <p:spPr>
          <a:xfrm>
            <a:off x="1016127" y="1016000"/>
            <a:ext cx="7088782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E4B45B5-45BB-2B27-950D-0E57F5EAAD45}"/>
              </a:ext>
            </a:extLst>
          </p:cNvPr>
          <p:cNvSpPr/>
          <p:nvPr/>
        </p:nvSpPr>
        <p:spPr>
          <a:xfrm>
            <a:off x="1016128" y="1993900"/>
            <a:ext cx="13309472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808"/>
              </a:lnSpc>
            </a:pPr>
            <a:r>
              <a:rPr lang="fr-BE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VS Code : L’éditeur de code IA Open Source</a:t>
            </a:r>
            <a:endParaRPr lang="en-US" sz="9600" dirty="0"/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B672A07A-F151-5672-885D-48980A5F3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464" y="1016000"/>
            <a:ext cx="9259457" cy="6578600"/>
          </a:xfrm>
          <a:prstGeom prst="rect">
            <a:avLst/>
          </a:prstGeom>
        </p:spPr>
      </p:pic>
      <p:pic>
        <p:nvPicPr>
          <p:cNvPr id="7" name="Image 3" descr=" ">
            <a:extLst>
              <a:ext uri="{FF2B5EF4-FFF2-40B4-BE49-F238E27FC236}">
                <a16:creationId xmlns:a16="http://schemas.microsoft.com/office/drawing/2014/main" id="{5EDB2C81-A79A-53B5-95EE-B02239D0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8" name="Image 4" descr=" ">
            <a:extLst>
              <a:ext uri="{FF2B5EF4-FFF2-40B4-BE49-F238E27FC236}">
                <a16:creationId xmlns:a16="http://schemas.microsoft.com/office/drawing/2014/main" id="{96DE5A01-6B87-86DA-07B7-69E32F131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>
            <a:extLst>
              <a:ext uri="{FF2B5EF4-FFF2-40B4-BE49-F238E27FC236}">
                <a16:creationId xmlns:a16="http://schemas.microsoft.com/office/drawing/2014/main" id="{115CCB94-22B3-C546-C6AF-2E4218390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0" name="Image 6" descr=" ">
            <a:extLst>
              <a:ext uri="{FF2B5EF4-FFF2-40B4-BE49-F238E27FC236}">
                <a16:creationId xmlns:a16="http://schemas.microsoft.com/office/drawing/2014/main" id="{E8F55061-1788-C449-DFEA-70F57C12C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1" name="Image 7" descr=" ">
            <a:extLst>
              <a:ext uri="{FF2B5EF4-FFF2-40B4-BE49-F238E27FC236}">
                <a16:creationId xmlns:a16="http://schemas.microsoft.com/office/drawing/2014/main" id="{AD09280F-A889-4B82-4AEB-AC4323BF0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9B50491C-83DC-6E95-EB9A-982C5054C741}"/>
              </a:ext>
            </a:extLst>
          </p:cNvPr>
          <p:cNvSpPr/>
          <p:nvPr/>
        </p:nvSpPr>
        <p:spPr>
          <a:xfrm>
            <a:off x="20081210" y="3556000"/>
            <a:ext cx="5542126" cy="166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Denis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Voituron</a:t>
            </a:r>
            <a:endParaRPr lang="en-US" sz="4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A853D2E1-2AE0-CA74-F4BF-5B4CF7749537}"/>
              </a:ext>
            </a:extLst>
          </p:cNvPr>
          <p:cNvSpPr/>
          <p:nvPr/>
        </p:nvSpPr>
        <p:spPr>
          <a:xfrm>
            <a:off x="20081210" y="5156200"/>
            <a:ext cx="5474384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Principal Software</a:t>
            </a:r>
          </a:p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Engineer</a:t>
            </a:r>
          </a:p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@ Microsoft</a:t>
            </a:r>
            <a:endParaRPr lang="en-US" sz="2400" dirty="0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070CD637-4746-0915-FD73-ACCCA1A7E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5242158" y="2273300"/>
            <a:ext cx="4051300" cy="40513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2A6B8EE9-80A0-0A0E-233E-E41D2B1ABB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656CED10-2C8C-5E99-A69B-75AE9001E2E3}"/>
              </a:ext>
            </a:extLst>
          </p:cNvPr>
          <p:cNvSpPr/>
          <p:nvPr/>
        </p:nvSpPr>
        <p:spPr>
          <a:xfrm>
            <a:off x="1016127" y="5156200"/>
            <a:ext cx="8861474" cy="165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Le Manoir d’Oniryx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9098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7" y="1016000"/>
            <a:ext cx="7088782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8" y="1993900"/>
            <a:ext cx="13309472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fr-BE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Comment évaluer le modèle qui convient au mieux à nos besoins ? 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464" y="1016000"/>
            <a:ext cx="9259457" cy="65786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20081210" y="3556000"/>
            <a:ext cx="5542126" cy="166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Leila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Rebbouh</a:t>
            </a:r>
            <a:endParaRPr lang="en-US" sz="4000" dirty="0"/>
          </a:p>
        </p:txBody>
      </p:sp>
      <p:sp>
        <p:nvSpPr>
          <p:cNvPr id="13" name="Text 3"/>
          <p:cNvSpPr/>
          <p:nvPr/>
        </p:nvSpPr>
        <p:spPr>
          <a:xfrm>
            <a:off x="20081210" y="5156199"/>
            <a:ext cx="5474384" cy="2147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Data &amp; AI </a:t>
            </a:r>
          </a:p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Solution Lead</a:t>
            </a:r>
          </a:p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@ Oniryx </a:t>
            </a:r>
            <a:endParaRPr lang="en-US" sz="2400" dirty="0"/>
          </a:p>
        </p:txBody>
      </p:sp>
      <p:pic>
        <p:nvPicPr>
          <p:cNvPr id="14" name="Image 8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5242158" y="2273300"/>
            <a:ext cx="4051300" cy="40513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82235800-E54D-24C2-0391-4E93209CE5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BFFDC4E3-18CE-135E-AC7D-CEAFFC59AA3F}"/>
              </a:ext>
            </a:extLst>
          </p:cNvPr>
          <p:cNvSpPr/>
          <p:nvPr/>
        </p:nvSpPr>
        <p:spPr>
          <a:xfrm>
            <a:off x="1016127" y="6729533"/>
            <a:ext cx="8861474" cy="165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Le Manoir d’Oniryx</a:t>
            </a:r>
            <a:endParaRPr lang="en-US" sz="5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CF11E-5347-074F-8FFC-8B4387D5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 ">
            <a:extLst>
              <a:ext uri="{FF2B5EF4-FFF2-40B4-BE49-F238E27FC236}">
                <a16:creationId xmlns:a16="http://schemas.microsoft.com/office/drawing/2014/main" id="{56A34A2E-6059-D7E1-81D4-E7A56B18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42771744-50EF-8EF6-1284-1429E8726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1E3FEA0-8EF8-C129-CF25-CA852AC4138B}"/>
              </a:ext>
            </a:extLst>
          </p:cNvPr>
          <p:cNvSpPr/>
          <p:nvPr/>
        </p:nvSpPr>
        <p:spPr>
          <a:xfrm>
            <a:off x="1016127" y="1016000"/>
            <a:ext cx="7088782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 @ Oniryx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5E7E5F0-52F4-CBDF-D116-B3C1F6A9322C}"/>
              </a:ext>
            </a:extLst>
          </p:cNvPr>
          <p:cNvSpPr/>
          <p:nvPr/>
        </p:nvSpPr>
        <p:spPr>
          <a:xfrm>
            <a:off x="1016127" y="1993900"/>
            <a:ext cx="13902371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fr-BE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Les MCP dans VS Code : Comment sur-vitaminer votre éditeur de code  </a:t>
            </a:r>
            <a:endParaRPr lang="en-US" sz="9600" dirty="0"/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EF4C1708-0302-6C09-2163-76C7B61BE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464" y="1016000"/>
            <a:ext cx="9259457" cy="6578600"/>
          </a:xfrm>
          <a:prstGeom prst="rect">
            <a:avLst/>
          </a:prstGeom>
        </p:spPr>
      </p:pic>
      <p:pic>
        <p:nvPicPr>
          <p:cNvPr id="7" name="Image 3" descr=" ">
            <a:extLst>
              <a:ext uri="{FF2B5EF4-FFF2-40B4-BE49-F238E27FC236}">
                <a16:creationId xmlns:a16="http://schemas.microsoft.com/office/drawing/2014/main" id="{16010C00-2AAC-B56E-07C1-1CB0D9A02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8" name="Image 4" descr=" ">
            <a:extLst>
              <a:ext uri="{FF2B5EF4-FFF2-40B4-BE49-F238E27FC236}">
                <a16:creationId xmlns:a16="http://schemas.microsoft.com/office/drawing/2014/main" id="{37A1B25C-3F39-5E69-4D1E-506FC6DE2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>
            <a:extLst>
              <a:ext uri="{FF2B5EF4-FFF2-40B4-BE49-F238E27FC236}">
                <a16:creationId xmlns:a16="http://schemas.microsoft.com/office/drawing/2014/main" id="{47DBD285-CFB3-735D-0A13-C3EC3400E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0" name="Image 6" descr=" ">
            <a:extLst>
              <a:ext uri="{FF2B5EF4-FFF2-40B4-BE49-F238E27FC236}">
                <a16:creationId xmlns:a16="http://schemas.microsoft.com/office/drawing/2014/main" id="{AE15DF77-82D2-5AC7-F6F6-A2AD9B11D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1" name="Image 7" descr=" ">
            <a:extLst>
              <a:ext uri="{FF2B5EF4-FFF2-40B4-BE49-F238E27FC236}">
                <a16:creationId xmlns:a16="http://schemas.microsoft.com/office/drawing/2014/main" id="{D68829BD-6AE6-BB4A-E081-01EA30DAF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406DD328-BB37-3231-61AC-FD3CD48070B0}"/>
              </a:ext>
            </a:extLst>
          </p:cNvPr>
          <p:cNvSpPr/>
          <p:nvPr/>
        </p:nvSpPr>
        <p:spPr>
          <a:xfrm>
            <a:off x="20081210" y="3556000"/>
            <a:ext cx="5542126" cy="166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Adrien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Clerbois</a:t>
            </a:r>
            <a:endParaRPr lang="en-US" sz="4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9F374C8-E1AB-337C-770E-98177883B480}"/>
              </a:ext>
            </a:extLst>
          </p:cNvPr>
          <p:cNvSpPr/>
          <p:nvPr/>
        </p:nvSpPr>
        <p:spPr>
          <a:xfrm>
            <a:off x="20081210" y="5156200"/>
            <a:ext cx="5474384" cy="166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Senior Technical </a:t>
            </a:r>
          </a:p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Lead Architect</a:t>
            </a:r>
            <a:endParaRPr lang="en-US" sz="2400" dirty="0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761AC7DC-C3EB-6B54-AE72-0320F45A3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5242158" y="2273300"/>
            <a:ext cx="4051300" cy="40513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2C403DF6-00B8-F91C-E54E-DBC9455798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3D88638B-62FD-A14E-8687-3989AE942673}"/>
              </a:ext>
            </a:extLst>
          </p:cNvPr>
          <p:cNvSpPr/>
          <p:nvPr/>
        </p:nvSpPr>
        <p:spPr>
          <a:xfrm>
            <a:off x="1016127" y="6729533"/>
            <a:ext cx="8861474" cy="165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15 septembre 2025</a:t>
            </a:r>
          </a:p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Le Manoir d’Oniryx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6589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1A850-974B-E633-4052-77858BE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2AB65981-F5A2-BE29-C2A4-C2C3B072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A8960899-0E24-1481-12A7-DF0C44F7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11FADD8-7C0D-1D70-D5E5-698BF0669E83}"/>
              </a:ext>
            </a:extLst>
          </p:cNvPr>
          <p:cNvSpPr/>
          <p:nvPr/>
        </p:nvSpPr>
        <p:spPr>
          <a:xfrm>
            <a:off x="1016127" y="1016000"/>
            <a:ext cx="3514106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VS Code Dev Days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BD2C4CA-ED11-7017-2B12-B148D0ABAF78}"/>
              </a:ext>
            </a:extLst>
          </p:cNvPr>
          <p:cNvSpPr/>
          <p:nvPr/>
        </p:nvSpPr>
        <p:spPr>
          <a:xfrm>
            <a:off x="1016128" y="1993900"/>
            <a:ext cx="12079210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587ACABE-DB76-5D2B-BFEC-193276EA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464" y="1016000"/>
            <a:ext cx="9259457" cy="6578600"/>
          </a:xfrm>
          <a:prstGeom prst="rect">
            <a:avLst/>
          </a:prstGeom>
        </p:spPr>
      </p:pic>
      <p:pic>
        <p:nvPicPr>
          <p:cNvPr id="7" name="Image 3" descr=" ">
            <a:extLst>
              <a:ext uri="{FF2B5EF4-FFF2-40B4-BE49-F238E27FC236}">
                <a16:creationId xmlns:a16="http://schemas.microsoft.com/office/drawing/2014/main" id="{337F7AA4-9F4A-AB97-6C26-3CC14B881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127" y="11353800"/>
            <a:ext cx="1346368" cy="1346200"/>
          </a:xfrm>
          <a:prstGeom prst="rect">
            <a:avLst/>
          </a:prstGeom>
        </p:spPr>
      </p:pic>
      <p:pic>
        <p:nvPicPr>
          <p:cNvPr id="8" name="Image 4" descr=" ">
            <a:extLst>
              <a:ext uri="{FF2B5EF4-FFF2-40B4-BE49-F238E27FC236}">
                <a16:creationId xmlns:a16="http://schemas.microsoft.com/office/drawing/2014/main" id="{1BEB1011-AD4D-D967-BC61-53550AB85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9" name="Image 5" descr=" ">
            <a:extLst>
              <a:ext uri="{FF2B5EF4-FFF2-40B4-BE49-F238E27FC236}">
                <a16:creationId xmlns:a16="http://schemas.microsoft.com/office/drawing/2014/main" id="{9F3CE46F-8B24-7D8F-E3DE-6516888B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43" y="11366500"/>
            <a:ext cx="1320965" cy="1320800"/>
          </a:xfrm>
          <a:prstGeom prst="rect">
            <a:avLst/>
          </a:prstGeom>
        </p:spPr>
      </p:pic>
      <p:pic>
        <p:nvPicPr>
          <p:cNvPr id="10" name="Image 6" descr=" ">
            <a:extLst>
              <a:ext uri="{FF2B5EF4-FFF2-40B4-BE49-F238E27FC236}">
                <a16:creationId xmlns:a16="http://schemas.microsoft.com/office/drawing/2014/main" id="{DB669A66-E241-6E18-700D-A92F1D6F2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5149" y="12133526"/>
            <a:ext cx="96316" cy="213255"/>
          </a:xfrm>
          <a:prstGeom prst="rect">
            <a:avLst/>
          </a:prstGeom>
        </p:spPr>
      </p:pic>
      <p:pic>
        <p:nvPicPr>
          <p:cNvPr id="11" name="Image 7" descr=" ">
            <a:extLst>
              <a:ext uri="{FF2B5EF4-FFF2-40B4-BE49-F238E27FC236}">
                <a16:creationId xmlns:a16="http://schemas.microsoft.com/office/drawing/2014/main" id="{3BEB2080-AD05-505F-1531-B4D37B652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6586" y="12133526"/>
            <a:ext cx="96316" cy="213255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C5D41462-74BA-C13B-1599-3EF98A983869}"/>
              </a:ext>
            </a:extLst>
          </p:cNvPr>
          <p:cNvSpPr/>
          <p:nvPr/>
        </p:nvSpPr>
        <p:spPr>
          <a:xfrm>
            <a:off x="20081210" y="3556000"/>
            <a:ext cx="5542126" cy="166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Firstname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Lastname</a:t>
            </a:r>
            <a:endParaRPr lang="en-US" sz="4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3659801-1339-4EA5-BECC-987152D55E56}"/>
              </a:ext>
            </a:extLst>
          </p:cNvPr>
          <p:cNvSpPr/>
          <p:nvPr/>
        </p:nvSpPr>
        <p:spPr>
          <a:xfrm>
            <a:off x="20081210" y="5156200"/>
            <a:ext cx="5474384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Title</a:t>
            </a:r>
            <a:endParaRPr lang="en-US" sz="2400" dirty="0"/>
          </a:p>
        </p:txBody>
      </p:sp>
      <p:pic>
        <p:nvPicPr>
          <p:cNvPr id="14" name="Image 8" descr=" ">
            <a:extLst>
              <a:ext uri="{FF2B5EF4-FFF2-40B4-BE49-F238E27FC236}">
                <a16:creationId xmlns:a16="http://schemas.microsoft.com/office/drawing/2014/main" id="{491370D8-E419-4C8B-BA71-19542AF496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1905" y="2273300"/>
            <a:ext cx="4051806" cy="4051300"/>
          </a:xfrm>
          <a:prstGeom prst="rect">
            <a:avLst/>
          </a:prstGeom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BECF2EB8-99E8-6049-AD31-346391459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556" y="11516304"/>
            <a:ext cx="5151130" cy="12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1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228</Words>
  <Application>Microsoft Office PowerPoint</Application>
  <PresentationFormat>Custom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Segoe UI Semibold</vt:lpstr>
      <vt:lpstr>Segoe UI Variable Text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Adrien Clerbois</cp:lastModifiedBy>
  <cp:revision>9</cp:revision>
  <dcterms:created xsi:type="dcterms:W3CDTF">2025-07-23T18:33:45Z</dcterms:created>
  <dcterms:modified xsi:type="dcterms:W3CDTF">2025-09-09T11:41:09Z</dcterms:modified>
</cp:coreProperties>
</file>